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6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2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6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86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6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7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5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9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DF66D-8991-4120-9937-33C25F5527A1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EC167-FB72-4278-8B23-E3422C44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9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3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9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5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0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4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7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85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55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15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73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5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MyPC</dc:creator>
  <cp:lastModifiedBy>MyPC</cp:lastModifiedBy>
  <cp:revision>2</cp:revision>
  <dcterms:created xsi:type="dcterms:W3CDTF">2022-06-25T01:38:05Z</dcterms:created>
  <dcterms:modified xsi:type="dcterms:W3CDTF">2022-06-25T08:42:44Z</dcterms:modified>
</cp:coreProperties>
</file>